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81" r:id="rId3"/>
    <p:sldId id="265" r:id="rId4"/>
    <p:sldId id="273" r:id="rId5"/>
    <p:sldId id="274" r:id="rId6"/>
    <p:sldId id="275" r:id="rId7"/>
    <p:sldId id="276" r:id="rId8"/>
    <p:sldId id="277" r:id="rId9"/>
    <p:sldId id="266" r:id="rId10"/>
    <p:sldId id="272" r:id="rId11"/>
    <p:sldId id="278" r:id="rId12"/>
    <p:sldId id="263" r:id="rId13"/>
    <p:sldId id="260" r:id="rId14"/>
    <p:sldId id="262" r:id="rId15"/>
    <p:sldId id="283" r:id="rId16"/>
    <p:sldId id="284" r:id="rId17"/>
    <p:sldId id="285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13"/>
    <a:srgbClr val="180211"/>
    <a:srgbClr val="A927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11\35%20Track%2035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1\Jesus%2011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5434" y="2020431"/>
            <a:ext cx="7802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hÀ¯n¨Xpw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Tn¸n¨Xp-amb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Imcy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-§Ä 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hnip²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ss__n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-fn-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emWv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tcJ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-s¸-Sp-¯n-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-«p-Å-Xv.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ss__n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-fn-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eqsS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\½-tfmSp 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kwkm-cn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-¡p-¶p.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esktop\Bitmap in Forum4.cdr.pn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 flipH="1">
            <a:off x="6019800" y="2819400"/>
            <a:ext cx="2667000" cy="3001963"/>
          </a:xfrm>
          <a:prstGeom prst="rect">
            <a:avLst/>
          </a:prstGeom>
          <a:noFill/>
        </p:spPr>
      </p:pic>
      <p:pic>
        <p:nvPicPr>
          <p:cNvPr id="2051" name="Picture 3" descr="C:\Users\user\Desktop\Bitmap in Forum4.cdr.pn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594909" y="2971800"/>
            <a:ext cx="2529291" cy="3001963"/>
          </a:xfrm>
          <a:prstGeom prst="rect">
            <a:avLst/>
          </a:prstGeom>
          <a:noFill/>
        </p:spPr>
      </p:pic>
      <p:pic>
        <p:nvPicPr>
          <p:cNvPr id="2050" name="Picture 2" descr="C:\Users\user\Desktop\1%20(4).pn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1957393" y="2971800"/>
            <a:ext cx="5357807" cy="36634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810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hnip²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ss__nÄ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5" name="Picture 4" descr="6a00d8341c5bb353ef0147e040d615970b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2743200" y="1066800"/>
            <a:ext cx="3733800" cy="4038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5 Track 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3352800"/>
            <a:ext cx="304800" cy="304800"/>
          </a:xfrm>
          <a:prstGeom prst="rect">
            <a:avLst/>
          </a:prstGeom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324600" cy="99060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615619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kp-hn-tij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shfn</a:t>
            </a:r>
            <a:r>
              <a:rPr lang="en-US" sz="3000" b="1" dirty="0">
                <a:latin typeface="ML-Aathira" pitchFamily="82" charset="0"/>
              </a:rPr>
              <a:t>-¨-¯</a:t>
            </a:r>
            <a:r>
              <a:rPr lang="en-US" sz="3000" b="1" dirty="0" err="1">
                <a:latin typeface="ML-Aathira" pitchFamily="82" charset="0"/>
              </a:rPr>
              <a:t>mÂ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Ccp-sfÃmw</a:t>
            </a:r>
            <a:r>
              <a:rPr lang="en-US" sz="3000" b="1" dirty="0">
                <a:latin typeface="ML-Aathira" pitchFamily="82" charset="0"/>
              </a:rPr>
              <a:t> \o¡n-Sp-hm³</a:t>
            </a:r>
          </a:p>
          <a:p>
            <a:r>
              <a:rPr lang="en-US" sz="3000" b="1" dirty="0">
                <a:latin typeface="ML-Aathira" pitchFamily="82" charset="0"/>
              </a:rPr>
              <a:t>Ah-</a:t>
            </a:r>
            <a:r>
              <a:rPr lang="en-US" sz="3000" b="1" dirty="0" err="1">
                <a:latin typeface="ML-Aathira" pitchFamily="82" charset="0"/>
              </a:rPr>
              <a:t>Xmcw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sNbvX-hs</a:t>
            </a:r>
            <a:r>
              <a:rPr lang="en-US" sz="3000" b="1" dirty="0">
                <a:latin typeface="ML-Aathira" pitchFamily="82" charset="0"/>
              </a:rPr>
              <a:t>\</a:t>
            </a:r>
          </a:p>
          <a:p>
            <a:r>
              <a:rPr lang="en-US" sz="3000" b="1" dirty="0" err="1">
                <a:latin typeface="ML-Aathira" pitchFamily="82" charset="0"/>
              </a:rPr>
              <a:t>ssIIq¸n</a:t>
            </a:r>
            <a:r>
              <a:rPr lang="en-US" sz="3000" b="1" dirty="0">
                <a:latin typeface="ML-Aathira" pitchFamily="82" charset="0"/>
              </a:rPr>
              <a:t> hW§nSphn³.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IÀ¯mth</a:t>
            </a:r>
            <a:r>
              <a:rPr lang="en-US" sz="3000" b="1" dirty="0">
                <a:latin typeface="ML-Aathira" pitchFamily="82" charset="0"/>
              </a:rPr>
              <a:t> [c-</a:t>
            </a:r>
            <a:r>
              <a:rPr lang="en-US" sz="3000" b="1" dirty="0" err="1">
                <a:latin typeface="ML-Aathira" pitchFamily="82" charset="0"/>
              </a:rPr>
              <a:t>Wn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\n³</a:t>
            </a:r>
          </a:p>
          <a:p>
            <a:r>
              <a:rPr lang="en-US" sz="3000" b="1" dirty="0" err="1">
                <a:latin typeface="ML-Aathira" pitchFamily="82" charset="0"/>
              </a:rPr>
              <a:t>km£n</a:t>
            </a:r>
            <a:r>
              <a:rPr lang="en-US" sz="3000" b="1" dirty="0">
                <a:latin typeface="ML-Aathira" pitchFamily="82" charset="0"/>
              </a:rPr>
              <a:t>-I-</a:t>
            </a:r>
            <a:r>
              <a:rPr lang="en-US" sz="3000" b="1" dirty="0" err="1">
                <a:latin typeface="ML-Aathira" pitchFamily="82" charset="0"/>
              </a:rPr>
              <a:t>fmbv</a:t>
            </a:r>
            <a:r>
              <a:rPr lang="en-US" sz="3000" b="1" dirty="0">
                <a:latin typeface="ML-Aathira" pitchFamily="82" charset="0"/>
              </a:rPr>
              <a:t> XoÀ¶n-Sp-hm³</a:t>
            </a:r>
          </a:p>
          <a:p>
            <a:r>
              <a:rPr lang="en-US" sz="3000" b="1">
                <a:latin typeface="ML-Aathira" pitchFamily="82" charset="0"/>
              </a:rPr>
              <a:t>R§fnÂ </a:t>
            </a:r>
            <a:r>
              <a:rPr lang="en-US" sz="3000" b="1" dirty="0">
                <a:latin typeface="ML-Aathira" pitchFamily="82" charset="0"/>
              </a:rPr>
              <a:t>\n³ </a:t>
            </a:r>
            <a:r>
              <a:rPr lang="en-US" sz="3000" b="1" dirty="0" err="1">
                <a:latin typeface="ML-Aathira" pitchFamily="82" charset="0"/>
              </a:rPr>
              <a:t>kphn-tijw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q¦n-cWw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sNmcn</a:t>
            </a:r>
            <a:r>
              <a:rPr lang="en-US" sz="3000" b="1" dirty="0">
                <a:latin typeface="ML-Aathira" pitchFamily="82" charset="0"/>
              </a:rPr>
              <a:t>-b-s«.</a:t>
            </a:r>
          </a:p>
          <a:p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25908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Znhy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-cp-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hmb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Cutimtb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A§-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bpsS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\a\p-k-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cn¨p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Pohn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-¡p-hm³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R§sf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A\p-{K-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ln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-¡-W-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!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Cutim-bpsS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\§Ä tIÄ¡m³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HmSn-sb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-¯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nb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P\-§-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sf-t¸mse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Rm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\pw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DÕm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-l-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t¯msS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ssZh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-h-N\w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tIÄ¡pw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..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534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kphntijkXy§Ä</a:t>
            </a:r>
            <a:r>
              <a:rPr lang="en-US" sz="3200" b="1" dirty="0">
                <a:latin typeface="ML-Aathira" pitchFamily="82" charset="0"/>
              </a:rPr>
              <a:t> P\§</a:t>
            </a:r>
            <a:r>
              <a:rPr lang="en-US" sz="3200" b="1" dirty="0" err="1">
                <a:latin typeface="ML-Aathira" pitchFamily="82" charset="0"/>
              </a:rPr>
              <a:t>sf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Tn¸n</a:t>
            </a:r>
            <a:r>
              <a:rPr lang="en-US" sz="3200" b="1" dirty="0">
                <a:latin typeface="ML-Aathira" pitchFamily="82" charset="0"/>
              </a:rPr>
              <a:t>¨ 				</a:t>
            </a:r>
            <a:r>
              <a:rPr lang="en-US" sz="3200" b="1" dirty="0" err="1">
                <a:latin typeface="ML-Aathira" pitchFamily="82" charset="0"/>
              </a:rPr>
              <a:t>ZnhyKpcphmWv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{]</a:t>
            </a:r>
            <a:r>
              <a:rPr lang="en-US" sz="3200" b="1" dirty="0" err="1">
                <a:latin typeface="ML-Aathira" pitchFamily="82" charset="0"/>
              </a:rPr>
              <a:t>t_m</a:t>
            </a:r>
            <a:r>
              <a:rPr lang="en-US" sz="3200" b="1" dirty="0">
                <a:latin typeface="ML-Aathira" pitchFamily="82" charset="0"/>
              </a:rPr>
              <a:t>[\§</a:t>
            </a:r>
            <a:r>
              <a:rPr lang="en-US" sz="3200" b="1" dirty="0" err="1">
                <a:latin typeface="ML-Aathira" pitchFamily="82" charset="0"/>
              </a:rPr>
              <a:t>fpsS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Hcp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kw</a:t>
            </a:r>
            <a:r>
              <a:rPr lang="en-US" sz="3200" b="1" dirty="0">
                <a:latin typeface="ML-Aathira" pitchFamily="82" charset="0"/>
              </a:rPr>
              <a:t>{</a:t>
            </a:r>
            <a:r>
              <a:rPr lang="en-US" sz="3200" b="1" dirty="0" err="1">
                <a:latin typeface="ML-Aathira" pitchFamily="82" charset="0"/>
              </a:rPr>
              <a:t>Klw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AjvS`mKy§Ä</a:t>
            </a:r>
            <a:r>
              <a:rPr lang="en-US" sz="3200" b="1" dirty="0">
                <a:latin typeface="ML-Aathira" pitchFamily="82" charset="0"/>
              </a:rPr>
              <a:t>’ </a:t>
            </a:r>
            <a:r>
              <a:rPr lang="en-US" sz="3200" b="1" dirty="0" err="1">
                <a:latin typeface="ML-Aathira" pitchFamily="82" charset="0"/>
              </a:rPr>
              <a:t>BWv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 *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Tn¸n</a:t>
            </a:r>
            <a:r>
              <a:rPr lang="en-US" sz="3200" b="1" dirty="0">
                <a:latin typeface="ML-Aathira" pitchFamily="82" charset="0"/>
              </a:rPr>
              <a:t>¨ {]</a:t>
            </a:r>
            <a:r>
              <a:rPr lang="en-US" sz="3200" b="1" dirty="0" err="1">
                <a:latin typeface="ML-Aathira" pitchFamily="82" charset="0"/>
              </a:rPr>
              <a:t>mÀ</a:t>
            </a:r>
            <a:r>
              <a:rPr lang="en-US" sz="3200" b="1" dirty="0">
                <a:latin typeface="ML-Aathira" pitchFamily="82" charset="0"/>
              </a:rPr>
              <a:t>°\</a:t>
            </a:r>
            <a:r>
              <a:rPr lang="en-US" sz="3200" b="1" dirty="0" err="1">
                <a:latin typeface="ML-Aathira" pitchFamily="82" charset="0"/>
              </a:rPr>
              <a:t>bmWv</a:t>
            </a:r>
            <a:r>
              <a:rPr lang="en-US" sz="3200" b="1" dirty="0">
                <a:latin typeface="ML-Aathira" pitchFamily="82" charset="0"/>
              </a:rPr>
              <a:t> “				</a:t>
            </a:r>
            <a:r>
              <a:rPr lang="en-US" sz="3200" b="1" dirty="0" err="1">
                <a:latin typeface="ML-Aathira" pitchFamily="82" charset="0"/>
              </a:rPr>
              <a:t>kzÀ¤Ø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nXmth</a:t>
            </a:r>
            <a:r>
              <a:rPr lang="en-US" sz="3200" b="1" dirty="0">
                <a:latin typeface="ML-Aathira" pitchFamily="82" charset="0"/>
              </a:rPr>
              <a:t>. </a:t>
            </a:r>
          </a:p>
          <a:p>
            <a:r>
              <a:rPr lang="en-US" sz="3200" b="1" dirty="0">
                <a:latin typeface="ML-Aathira" pitchFamily="82" charset="0"/>
              </a:rPr>
              <a:t>			</a:t>
            </a:r>
            <a:r>
              <a:rPr lang="en-US" sz="3200" b="1" dirty="0" err="1">
                <a:latin typeface="ML-Aathira" pitchFamily="82" charset="0"/>
              </a:rPr>
              <a:t>ss__nfneqsSbmWv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\t½mSp 				</a:t>
            </a:r>
            <a:r>
              <a:rPr lang="en-US" sz="3200" b="1" dirty="0" err="1">
                <a:latin typeface="ML-Aathira" pitchFamily="82" charset="0"/>
              </a:rPr>
              <a:t>kwkmcn¡p¶Xv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609600"/>
            <a:ext cx="83820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Tn¸n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Imcy§Ä</a:t>
            </a:r>
            <a:r>
              <a:rPr lang="en-US" sz="3200" b="1" dirty="0">
                <a:latin typeface="ML-Aathira" pitchFamily="82" charset="0"/>
              </a:rPr>
              <a:t> \mw 				A\</a:t>
            </a:r>
            <a:r>
              <a:rPr lang="en-US" sz="3200" b="1" dirty="0" err="1">
                <a:latin typeface="ML-Aathira" pitchFamily="82" charset="0"/>
              </a:rPr>
              <a:t>pkcn¡Ww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</a:t>
            </a:r>
            <a:r>
              <a:rPr lang="en-US" sz="3200" b="1" dirty="0" err="1">
                <a:latin typeface="ML-Aathira" pitchFamily="82" charset="0"/>
              </a:rPr>
              <a:t>CutimbmWv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temI¯nsâ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Kpcp</a:t>
            </a:r>
            <a:r>
              <a:rPr lang="en-US" sz="3200" b="1" dirty="0">
                <a:latin typeface="ML-Aathira" pitchFamily="82" charset="0"/>
              </a:rPr>
              <a:t>\mY³ 			</a:t>
            </a:r>
            <a:r>
              <a:rPr lang="en-US" sz="3200" b="1" dirty="0" err="1">
                <a:latin typeface="ML-Aathira" pitchFamily="82" charset="0"/>
              </a:rPr>
              <a:t>F¶p</a:t>
            </a:r>
            <a:r>
              <a:rPr lang="en-US" sz="3200" b="1" dirty="0">
                <a:latin typeface="ML-Aathira" pitchFamily="82" charset="0"/>
              </a:rPr>
              <a:t> \mw </a:t>
            </a:r>
            <a:r>
              <a:rPr lang="en-US" sz="3200" b="1" dirty="0" err="1">
                <a:latin typeface="ML-Aathira" pitchFamily="82" charset="0"/>
              </a:rPr>
              <a:t>AwKoIcn¡Ww</a:t>
            </a:r>
            <a:r>
              <a:rPr lang="en-US" sz="3200" b="1" dirty="0">
                <a:latin typeface="ML-Aathira" pitchFamily="82" charset="0"/>
              </a:rPr>
              <a:t>, 				</a:t>
            </a:r>
            <a:r>
              <a:rPr lang="en-US" sz="3200" b="1" dirty="0" err="1">
                <a:latin typeface="ML-Aathira" pitchFamily="82" charset="0"/>
              </a:rPr>
              <a:t>Gäp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dbWw</a:t>
            </a:r>
            <a:r>
              <a:rPr lang="en-US" sz="3200" b="1" dirty="0">
                <a:latin typeface="ML-Aathira" pitchFamily="82" charset="0"/>
              </a:rPr>
              <a:t>. 				</a:t>
            </a:r>
          </a:p>
          <a:p>
            <a:r>
              <a:rPr lang="en-US" sz="3200" b="1" dirty="0">
                <a:latin typeface="ML-Aathira" pitchFamily="82" charset="0"/>
              </a:rPr>
              <a:t>		 * 	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. {KÙs¯ `</a:t>
            </a:r>
            <a:r>
              <a:rPr lang="en-US" sz="3200" b="1" dirty="0" err="1">
                <a:latin typeface="ML-Aathira" pitchFamily="82" charset="0"/>
              </a:rPr>
              <a:t>àntbmSpw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BZcthmSpw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IqSn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kao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91380"/>
            <a:ext cx="8839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\s½ t{</a:t>
            </a:r>
            <a:r>
              <a:rPr lang="en-US" sz="3000" b="1" dirty="0" err="1">
                <a:latin typeface="ML-Aathira" pitchFamily="82" charset="0"/>
              </a:rPr>
              <a:t>Zmln¡p¶hscbpw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ln¡pI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  <a:p>
            <a:r>
              <a:rPr lang="en-US" sz="3000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FÃm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bmk§fnepw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					B{</a:t>
            </a:r>
            <a:r>
              <a:rPr lang="en-US" sz="3000" b="1" dirty="0" err="1">
                <a:latin typeface="ML-Aathira" pitchFamily="82" charset="0"/>
              </a:rPr>
              <a:t>ibn¡pI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  <a:p>
            <a:r>
              <a:rPr lang="en-US" sz="3000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Tn¸n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IÀ¯r</a:t>
            </a:r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mÀ</a:t>
            </a:r>
            <a:r>
              <a:rPr lang="en-US" sz="3000" b="1" dirty="0">
                <a:latin typeface="ML-Aathira" pitchFamily="82" charset="0"/>
              </a:rPr>
              <a:t>°\ 					`</a:t>
            </a:r>
            <a:r>
              <a:rPr lang="en-US" sz="3000" b="1" dirty="0" err="1">
                <a:latin typeface="ML-Aathira" pitchFamily="82" charset="0"/>
              </a:rPr>
              <a:t>àntbmsS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sNmÃpI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lvl="4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	</a:t>
            </a:r>
            <a:r>
              <a:rPr lang="en-US" sz="3000" b="1" dirty="0" err="1">
                <a:latin typeface="ML-Aathira" pitchFamily="82" charset="0"/>
              </a:rPr>
              <a:t>ssZhhN</a:t>
            </a:r>
            <a:r>
              <a:rPr lang="en-US" sz="3000" b="1" dirty="0">
                <a:latin typeface="ML-Aathira" pitchFamily="82" charset="0"/>
              </a:rPr>
              <a:t>\w tIÄ¡m³ </a:t>
            </a:r>
            <a:r>
              <a:rPr lang="en-US" sz="3000" b="1" dirty="0" err="1">
                <a:latin typeface="ML-Aathira" pitchFamily="82" charset="0"/>
              </a:rPr>
              <a:t>XmÂ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cyw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ImWn¡pI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	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.{KÙs¯ </a:t>
            </a:r>
            <a:r>
              <a:rPr lang="en-US" sz="3000" b="1" dirty="0" err="1">
                <a:latin typeface="ML-Aathira" pitchFamily="82" charset="0"/>
              </a:rPr>
              <a:t>BZcthmSpIqSn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ssIImcyw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sN¿pI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P\-§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sf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-¸n-¡p¶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2" name="Picture 2" descr="E:\TEXT EDITING\New folderm9\edit ing class 2\LESSION 11\11.cdr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1905000" y="2514600"/>
            <a:ext cx="5268714" cy="43434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574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P\-§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sf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 ]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Tn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-¸n-¡p¶ 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8" name="Jesus 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8077200" cy="5029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2" y="1600200"/>
            <a:ext cx="784859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atin typeface="ML-Aathira" pitchFamily="82" charset="0"/>
              </a:rPr>
              <a:t>IcpW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ImWn</a:t>
            </a:r>
            <a:r>
              <a:rPr lang="en-US" sz="3500" b="1" dirty="0">
                <a:latin typeface="ML-Aathira" pitchFamily="82" charset="0"/>
              </a:rPr>
              <a:t>-¡p-¶-</a:t>
            </a:r>
            <a:r>
              <a:rPr lang="en-US" sz="3500" b="1" dirty="0" err="1">
                <a:latin typeface="ML-Aathira" pitchFamily="82" charset="0"/>
              </a:rPr>
              <a:t>hÀ¡p</a:t>
            </a:r>
            <a:r>
              <a:rPr lang="en-US" sz="3500" b="1" dirty="0">
                <a:latin typeface="ML-Aathira" pitchFamily="82" charset="0"/>
              </a:rPr>
              <a:t>  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IcpWe`n</a:t>
            </a:r>
            <a:r>
              <a:rPr lang="en-US" sz="3500" b="1" dirty="0">
                <a:latin typeface="ML-Aathira" pitchFamily="82" charset="0"/>
              </a:rPr>
              <a:t>-¡p-</a:t>
            </a:r>
            <a:r>
              <a:rPr lang="en-US" sz="3500" b="1" dirty="0" err="1">
                <a:latin typeface="ML-Aathira" pitchFamily="82" charset="0"/>
              </a:rPr>
              <a:t>sa¶pw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lrZ-b-ip-²n-bp-Å-hÀ </a:t>
            </a:r>
            <a:r>
              <a:rPr lang="en-US" sz="3500" b="1" dirty="0" err="1">
                <a:latin typeface="ML-Aathira" pitchFamily="82" charset="0"/>
              </a:rPr>
              <a:t>ssZhs</a:t>
            </a:r>
            <a:r>
              <a:rPr lang="en-US" sz="3500" b="1" dirty="0">
                <a:latin typeface="ML-Aathira" pitchFamily="82" charset="0"/>
              </a:rPr>
              <a:t>¯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ImWp</a:t>
            </a:r>
            <a:r>
              <a:rPr lang="en-US" sz="3500" b="1" dirty="0">
                <a:latin typeface="ML-Aathira" pitchFamily="82" charset="0"/>
              </a:rPr>
              <a:t>-</a:t>
            </a:r>
            <a:r>
              <a:rPr lang="en-US" sz="3500" b="1" dirty="0" err="1">
                <a:latin typeface="ML-Aathira" pitchFamily="82" charset="0"/>
              </a:rPr>
              <a:t>sa</a:t>
            </a:r>
            <a:r>
              <a:rPr lang="en-US" sz="3500" b="1" dirty="0">
                <a:latin typeface="ML-Aathira" pitchFamily="82" charset="0"/>
              </a:rPr>
              <a:t>-¶pw, \</a:t>
            </a:r>
            <a:r>
              <a:rPr lang="en-US" sz="3500" b="1" dirty="0" err="1">
                <a:latin typeface="ML-Aathira" pitchFamily="82" charset="0"/>
              </a:rPr>
              <a:t>oXn</a:t>
            </a:r>
            <a:r>
              <a:rPr lang="en-US" sz="3500" b="1" dirty="0">
                <a:latin typeface="ML-Aathira" pitchFamily="82" charset="0"/>
              </a:rPr>
              <a:t> {]</a:t>
            </a:r>
            <a:r>
              <a:rPr lang="en-US" sz="3500" b="1" dirty="0" err="1">
                <a:latin typeface="ML-Aathira" pitchFamily="82" charset="0"/>
              </a:rPr>
              <a:t>hÀ¯n¡p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¶</a:t>
            </a:r>
            <a:r>
              <a:rPr lang="en-US" sz="3500" b="1" dirty="0" err="1">
                <a:latin typeface="ML-Aathira" pitchFamily="82" charset="0"/>
              </a:rPr>
              <a:t>hÀ¡p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kzÀ</a:t>
            </a:r>
            <a:r>
              <a:rPr lang="en-US" sz="3500" b="1" dirty="0">
                <a:latin typeface="ML-Aathira" pitchFamily="82" charset="0"/>
              </a:rPr>
              <a:t>¤-</a:t>
            </a:r>
            <a:r>
              <a:rPr lang="en-US" sz="3500" b="1" dirty="0" err="1">
                <a:latin typeface="ML-Aathira" pitchFamily="82" charset="0"/>
              </a:rPr>
              <a:t>cmPyw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e`n</a:t>
            </a:r>
            <a:r>
              <a:rPr lang="en-US" sz="3500" b="1" dirty="0">
                <a:latin typeface="ML-Aathira" pitchFamily="82" charset="0"/>
              </a:rPr>
              <a:t>-¡p-</a:t>
            </a:r>
            <a:r>
              <a:rPr lang="en-US" sz="3500" b="1" dirty="0" err="1">
                <a:latin typeface="ML-Aathira" pitchFamily="82" charset="0"/>
              </a:rPr>
              <a:t>sa¶pw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Ahn-Sp¶p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]</a:t>
            </a:r>
            <a:r>
              <a:rPr lang="en-US" sz="3500" b="1" dirty="0" err="1">
                <a:latin typeface="ML-Aathira" pitchFamily="82" charset="0"/>
              </a:rPr>
              <a:t>Tn</a:t>
            </a:r>
            <a:r>
              <a:rPr lang="en-US" sz="3500" b="1" dirty="0">
                <a:latin typeface="ML-Aathira" pitchFamily="82" charset="0"/>
              </a:rPr>
              <a:t>-¸n-¨p.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60067" y="1752600"/>
            <a:ext cx="6412333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CutimbpsS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 {]</a:t>
            </a:r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t_m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-[-\-§-</a:t>
            </a:r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fpsS</a:t>
            </a:r>
            <a:endParaRPr lang="en-US" sz="44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kw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Klw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AjvS-`m-Ky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-§Ä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F¶-</a:t>
            </a:r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dn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-b-s¸-</a:t>
            </a:r>
            <a:r>
              <a:rPr lang="en-US" sz="4400" b="1" dirty="0" err="1">
                <a:solidFill>
                  <a:srgbClr val="002060"/>
                </a:solidFill>
                <a:latin typeface="ML-Aathira" pitchFamily="82" charset="0"/>
              </a:rPr>
              <a:t>Sp¶p</a:t>
            </a:r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...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ML-Aathira" pitchFamily="82" charset="0"/>
              </a:rPr>
              <a:t>				(a-¯m. 5:3-þ-12)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91400" cy="41148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330440"/>
            <a:ext cx="6858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ML-Aathira" pitchFamily="82" charset="0"/>
              </a:rPr>
              <a:t>\</a:t>
            </a:r>
            <a:r>
              <a:rPr lang="en-US" sz="3500" b="1" dirty="0" err="1">
                <a:latin typeface="ML-Aathira" pitchFamily="82" charset="0"/>
              </a:rPr>
              <a:t>n§sf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kvt</a:t>
            </a:r>
            <a:r>
              <a:rPr lang="en-US" sz="3500" b="1" dirty="0">
                <a:latin typeface="ML-Aathira" pitchFamily="82" charset="0"/>
              </a:rPr>
              <a:t>\</a:t>
            </a:r>
            <a:r>
              <a:rPr lang="en-US" sz="3500" b="1" dirty="0" err="1">
                <a:latin typeface="ML-Aathira" pitchFamily="82" charset="0"/>
              </a:rPr>
              <a:t>ln</a:t>
            </a:r>
            <a:r>
              <a:rPr lang="en-US" sz="3500" b="1" dirty="0">
                <a:latin typeface="ML-Aathira" pitchFamily="82" charset="0"/>
              </a:rPr>
              <a:t>-¡p-¶-</a:t>
            </a:r>
            <a:r>
              <a:rPr lang="en-US" sz="3500" b="1" dirty="0" err="1">
                <a:latin typeface="ML-Aathira" pitchFamily="82" charset="0"/>
              </a:rPr>
              <a:t>hsc</a:t>
            </a:r>
            <a:r>
              <a:rPr lang="en-US" sz="3500" b="1" dirty="0">
                <a:latin typeface="ML-Aathira" pitchFamily="82" charset="0"/>
              </a:rPr>
              <a:t> am{</a:t>
            </a:r>
            <a:r>
              <a:rPr lang="en-US" sz="3500" b="1" dirty="0" err="1">
                <a:latin typeface="ML-Aathira" pitchFamily="82" charset="0"/>
              </a:rPr>
              <a:t>XaÃ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i</a:t>
            </a:r>
            <a:r>
              <a:rPr lang="en-US" sz="3500" b="1" dirty="0">
                <a:latin typeface="ML-Aathira" pitchFamily="82" charset="0"/>
              </a:rPr>
              <a:t>{</a:t>
            </a:r>
            <a:r>
              <a:rPr lang="en-US" sz="3500" b="1" dirty="0" err="1">
                <a:latin typeface="ML-Aathira" pitchFamily="82" charset="0"/>
              </a:rPr>
              <a:t>Xp</a:t>
            </a:r>
            <a:r>
              <a:rPr lang="en-US" sz="3500" b="1" dirty="0">
                <a:latin typeface="ML-Aathira" pitchFamily="82" charset="0"/>
              </a:rPr>
              <a:t>-¡-</a:t>
            </a:r>
            <a:r>
              <a:rPr lang="en-US" sz="3500" b="1" dirty="0" err="1">
                <a:latin typeface="ML-Aathira" pitchFamily="82" charset="0"/>
              </a:rPr>
              <a:t>sfbpw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kvt</a:t>
            </a:r>
            <a:r>
              <a:rPr lang="en-US" sz="3500" b="1" dirty="0">
                <a:latin typeface="ML-Aathira" pitchFamily="82" charset="0"/>
              </a:rPr>
              <a:t>\</a:t>
            </a:r>
            <a:r>
              <a:rPr lang="en-US" sz="3500" b="1" dirty="0" err="1">
                <a:latin typeface="ML-Aathira" pitchFamily="82" charset="0"/>
              </a:rPr>
              <a:t>ln</a:t>
            </a:r>
            <a:r>
              <a:rPr lang="en-US" sz="3500" b="1" dirty="0">
                <a:latin typeface="ML-Aathira" pitchFamily="82" charset="0"/>
              </a:rPr>
              <a:t>-¡-W-</a:t>
            </a:r>
            <a:r>
              <a:rPr lang="en-US" sz="3500" b="1" dirty="0" err="1">
                <a:latin typeface="ML-Aathira" pitchFamily="82" charset="0"/>
              </a:rPr>
              <a:t>sa¶v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]</a:t>
            </a:r>
            <a:r>
              <a:rPr lang="en-US" sz="3500" b="1" dirty="0" err="1">
                <a:latin typeface="ML-Aathira" pitchFamily="82" charset="0"/>
              </a:rPr>
              <a:t>dªp</a:t>
            </a:r>
            <a:r>
              <a:rPr lang="en-US" sz="35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30746" y="3048000"/>
            <a:ext cx="583685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he¯p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Ic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-W-¯-</a:t>
            </a:r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Sn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-¡p-¶-h\v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atä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Ic-Ww-IqSn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ImWn¨psImSp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-¡p-I.</a:t>
            </a:r>
            <a:endParaRPr lang="en-US" sz="4800" b="1" dirty="0">
              <a:solidFill>
                <a:srgbClr val="1A0013"/>
              </a:solidFill>
              <a:latin typeface="ML-Aathira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32594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\s½ t{</a:t>
            </a:r>
            <a:r>
              <a:rPr lang="en-US" sz="3200" b="1" dirty="0" err="1">
                <a:solidFill>
                  <a:srgbClr val="1A0013"/>
                </a:solidFill>
                <a:latin typeface="ML-Aathira" pitchFamily="82" charset="0"/>
              </a:rPr>
              <a:t>Zmln</a:t>
            </a:r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-¡p-¶-h-</a:t>
            </a:r>
            <a:r>
              <a:rPr lang="en-US" sz="3200" b="1" dirty="0" err="1">
                <a:solidFill>
                  <a:srgbClr val="1A0013"/>
                </a:solidFill>
                <a:latin typeface="ML-Aathira" pitchFamily="82" charset="0"/>
              </a:rPr>
              <a:t>tcmSp</a:t>
            </a:r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£an-¡p-¶Xv F§-s\-</a:t>
            </a:r>
            <a:r>
              <a:rPr lang="en-US" sz="3200" b="1" dirty="0" err="1">
                <a:solidFill>
                  <a:srgbClr val="1A0013"/>
                </a:solidFill>
                <a:latin typeface="ML-Aathira" pitchFamily="82" charset="0"/>
              </a:rPr>
              <a:t>sb¶p</a:t>
            </a:r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rgbClr val="1A0013"/>
                </a:solidFill>
                <a:latin typeface="ML-Aathira" pitchFamily="82" charset="0"/>
              </a:rPr>
              <a:t>Tn</a:t>
            </a:r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-¸n-¡p-hm³ </a:t>
            </a:r>
            <a:r>
              <a:rPr lang="en-US" sz="3200" b="1" dirty="0" err="1">
                <a:solidFill>
                  <a:srgbClr val="1A0013"/>
                </a:solidFill>
                <a:latin typeface="ML-Aathira" pitchFamily="82" charset="0"/>
              </a:rPr>
              <a:t>Cutim</a:t>
            </a:r>
            <a:r>
              <a:rPr lang="en-US" sz="3200" b="1" dirty="0">
                <a:solidFill>
                  <a:srgbClr val="1A0013"/>
                </a:solidFill>
                <a:latin typeface="ML-Aathira" pitchFamily="82" charset="0"/>
              </a:rPr>
              <a:t> C§s\ ]d-ªp.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781800" cy="46482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59001" y="4267200"/>
            <a:ext cx="537999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ML-Aathira" pitchFamily="82" charset="0"/>
              </a:rPr>
              <a:t>C§-s\-</a:t>
            </a:r>
            <a:r>
              <a:rPr lang="en-US" sz="4400" b="1" dirty="0" err="1">
                <a:latin typeface="ML-Aathira" pitchFamily="82" charset="0"/>
              </a:rPr>
              <a:t>bpÅ</a:t>
            </a:r>
            <a:r>
              <a:rPr lang="en-US" sz="4400" b="1" dirty="0">
                <a:latin typeface="ML-Aathira" pitchFamily="82" charset="0"/>
              </a:rPr>
              <a:t> </a:t>
            </a:r>
            <a:r>
              <a:rPr lang="en-US" sz="4400" b="1" dirty="0" err="1">
                <a:latin typeface="ML-Aathira" pitchFamily="82" charset="0"/>
              </a:rPr>
              <a:t>kphn-tij</a:t>
            </a:r>
            <a:endParaRPr lang="en-US" sz="4400" b="1" dirty="0">
              <a:latin typeface="ML-Aathira" pitchFamily="82" charset="0"/>
            </a:endParaRPr>
          </a:p>
          <a:p>
            <a:pPr algn="ctr"/>
            <a:r>
              <a:rPr lang="en-US" sz="4400" b="1" dirty="0" err="1">
                <a:latin typeface="ML-Aathira" pitchFamily="82" charset="0"/>
              </a:rPr>
              <a:t>kXy</a:t>
            </a:r>
            <a:r>
              <a:rPr lang="en-US" sz="4400" b="1" dirty="0">
                <a:latin typeface="ML-Aathira" pitchFamily="82" charset="0"/>
              </a:rPr>
              <a:t>-§Ä P\-§</a:t>
            </a:r>
            <a:r>
              <a:rPr lang="en-US" sz="4400" b="1" dirty="0" err="1">
                <a:latin typeface="ML-Aathira" pitchFamily="82" charset="0"/>
              </a:rPr>
              <a:t>sf</a:t>
            </a:r>
            <a:r>
              <a:rPr lang="en-US" sz="4400" b="1" dirty="0">
                <a:latin typeface="ML-Aathira" pitchFamily="82" charset="0"/>
              </a:rPr>
              <a:t> ]</a:t>
            </a:r>
            <a:r>
              <a:rPr lang="en-US" sz="4400" b="1" dirty="0" err="1">
                <a:latin typeface="ML-Aathira" pitchFamily="82" charset="0"/>
              </a:rPr>
              <a:t>Tn</a:t>
            </a:r>
            <a:r>
              <a:rPr lang="en-US" sz="4400" b="1" dirty="0">
                <a:latin typeface="ML-Aathira" pitchFamily="82" charset="0"/>
              </a:rPr>
              <a:t>-¸n¨</a:t>
            </a:r>
          </a:p>
          <a:p>
            <a:pPr algn="ctr"/>
            <a:r>
              <a:rPr lang="en-US" sz="4400" b="1" dirty="0" err="1">
                <a:latin typeface="ML-Aathira" pitchFamily="82" charset="0"/>
              </a:rPr>
              <a:t>Znhy</a:t>
            </a:r>
            <a:r>
              <a:rPr lang="en-US" sz="4400" b="1" dirty="0">
                <a:latin typeface="ML-Aathira" pitchFamily="82" charset="0"/>
              </a:rPr>
              <a:t>-</a:t>
            </a:r>
            <a:r>
              <a:rPr lang="en-US" sz="4400" b="1" dirty="0" err="1">
                <a:latin typeface="ML-Aathira" pitchFamily="82" charset="0"/>
              </a:rPr>
              <a:t>Kp</a:t>
            </a:r>
            <a:r>
              <a:rPr lang="en-US" sz="4400" b="1" dirty="0">
                <a:latin typeface="ML-Aathira" pitchFamily="82" charset="0"/>
              </a:rPr>
              <a:t>-cp-</a:t>
            </a:r>
            <a:r>
              <a:rPr lang="en-US" sz="4400" b="1" dirty="0" err="1">
                <a:latin typeface="ML-Aathira" pitchFamily="82" charset="0"/>
              </a:rPr>
              <a:t>hmWv</a:t>
            </a:r>
            <a:r>
              <a:rPr lang="en-US" sz="4400" b="1" dirty="0">
                <a:latin typeface="ML-Aathira" pitchFamily="82" charset="0"/>
              </a:rPr>
              <a:t> </a:t>
            </a:r>
            <a:r>
              <a:rPr lang="en-US" sz="4400" b="1" dirty="0" err="1">
                <a:latin typeface="ML-Aathira" pitchFamily="82" charset="0"/>
              </a:rPr>
              <a:t>Cutim</a:t>
            </a:r>
            <a:r>
              <a:rPr lang="en-US" sz="4400" b="1" dirty="0">
                <a:latin typeface="ML-Aathira" pitchFamily="82" charset="0"/>
              </a:rPr>
              <a:t>..</a:t>
            </a:r>
            <a:endParaRPr lang="en-US" sz="4800" b="1" dirty="0">
              <a:latin typeface="ML-Aathira" pitchFamily="82" charset="0"/>
            </a:endParaRPr>
          </a:p>
        </p:txBody>
      </p:sp>
      <p:pic>
        <p:nvPicPr>
          <p:cNvPr id="1026" name="Picture 2" descr="E:\PP HTML 2013 class 1X12\HTML SMCC\PHOTO\sagrado-jesus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"/>
            <a:ext cx="51149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5"/>
          <p:cNvSpPr/>
          <p:nvPr/>
        </p:nvSpPr>
        <p:spPr>
          <a:xfrm>
            <a:off x="1143000" y="990600"/>
            <a:ext cx="6781800" cy="4572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1942743"/>
            <a:ext cx="6629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5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rgbClr val="002060"/>
                </a:solidFill>
                <a:latin typeface="ML-Aathira" pitchFamily="82" charset="0"/>
              </a:rPr>
              <a:t>temI</a:t>
            </a:r>
            <a:r>
              <a:rPr lang="en-US" sz="5000" b="1" dirty="0">
                <a:solidFill>
                  <a:srgbClr val="002060"/>
                </a:solidFill>
                <a:latin typeface="ML-Aathira" pitchFamily="82" charset="0"/>
              </a:rPr>
              <a:t>-¯</a:t>
            </a:r>
            <a:r>
              <a:rPr lang="en-US" sz="5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endParaRPr lang="en-US" sz="5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5000" b="1" dirty="0" err="1">
                <a:solidFill>
                  <a:srgbClr val="002060"/>
                </a:solidFill>
                <a:latin typeface="ML-Aathira" pitchFamily="82" charset="0"/>
              </a:rPr>
              <a:t>Kpcp</a:t>
            </a:r>
            <a:r>
              <a:rPr lang="en-US" sz="5000" b="1" dirty="0">
                <a:solidFill>
                  <a:srgbClr val="002060"/>
                </a:solidFill>
                <a:latin typeface="ML-Aathira" pitchFamily="82" charset="0"/>
              </a:rPr>
              <a:t>-\m-Y³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283</Words>
  <Application>Microsoft Office PowerPoint</Application>
  <PresentationFormat>On-screen Show (4:3)</PresentationFormat>
  <Paragraphs>77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c£I\mb  ssZhw kotdm ae-_mÀ k`-bpsS hnizmk  ]cn-io-e\ ]mTm-hen.</vt:lpstr>
      <vt:lpstr>]mTw 11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\ap¡p ]mSmw</vt:lpstr>
      <vt:lpstr>\ap¡p{]mÀ°n¡mw Znhy-Kp-cp-hmb Cutimtb A§-bpsS hN\a\p-k-cn¨p Pohn-¡p-hm³ R§sf A\p-{K-ln-¡-W-ta! </vt:lpstr>
      <vt:lpstr>\ap¡v A\p-I-cn¡mw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225</cp:revision>
  <dcterms:created xsi:type="dcterms:W3CDTF">2012-01-18T04:19:31Z</dcterms:created>
  <dcterms:modified xsi:type="dcterms:W3CDTF">2013-11-12T06:42:32Z</dcterms:modified>
</cp:coreProperties>
</file>